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83" r:id="rId4"/>
    <p:sldId id="266" r:id="rId5"/>
    <p:sldId id="261" r:id="rId6"/>
    <p:sldId id="279" r:id="rId7"/>
    <p:sldId id="278" r:id="rId8"/>
    <p:sldId id="262" r:id="rId9"/>
    <p:sldId id="263" r:id="rId10"/>
    <p:sldId id="280" r:id="rId11"/>
    <p:sldId id="264" r:id="rId12"/>
    <p:sldId id="267" r:id="rId13"/>
    <p:sldId id="268" r:id="rId14"/>
    <p:sldId id="269" r:id="rId15"/>
    <p:sldId id="285" r:id="rId16"/>
    <p:sldId id="270" r:id="rId17"/>
    <p:sldId id="276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214445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Муниципальное бюджетное общеобразовательное учреждение</a:t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Двинская средняя общеобразовательная школа №28</a:t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/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/>
            </a:r>
            <a:br>
              <a:rPr lang="ru-RU" sz="1600" b="1" dirty="0" smtClean="0">
                <a:latin typeface="Georgia" pitchFamily="18" charset="0"/>
              </a:rPr>
            </a:br>
            <a:r>
              <a:rPr lang="ru-RU" sz="1600" b="1" dirty="0" smtClean="0">
                <a:latin typeface="Georgia" pitchFamily="18" charset="0"/>
              </a:rPr>
              <a:t>.</a:t>
            </a:r>
            <a:endParaRPr lang="ru-RU" sz="16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357430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6000" b="1" dirty="0" smtClean="0">
                <a:latin typeface="Georgia" pitchFamily="18" charset="0"/>
              </a:rPr>
              <a:t>ГЕРОИ СРЕДИ НАС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(посвящается участникам СВО)</a:t>
            </a: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/>
            </a:r>
            <a:br>
              <a:rPr lang="ru-RU" b="1" dirty="0" smtClean="0">
                <a:latin typeface="Georgia" pitchFamily="18" charset="0"/>
              </a:rPr>
            </a:br>
            <a:endParaRPr lang="ru-RU" b="1" dirty="0" smtClean="0">
              <a:latin typeface="Georgia" pitchFamily="18" charset="0"/>
            </a:endParaRPr>
          </a:p>
          <a:p>
            <a:pPr algn="r"/>
            <a:r>
              <a:rPr lang="ru-RU" b="1" dirty="0" smtClean="0">
                <a:latin typeface="Georgia" pitchFamily="18" charset="0"/>
              </a:rPr>
              <a:t>Работу выполнил: Алексеев Владимир, 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ученик 10 класса</a:t>
            </a:r>
            <a:br>
              <a:rPr lang="ru-RU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Руководитель: Коскова Г.В</a:t>
            </a:r>
          </a:p>
          <a:p>
            <a:pPr algn="r"/>
            <a:r>
              <a:rPr lang="ru-RU" b="1" dirty="0" smtClean="0">
                <a:latin typeface="Georgia" pitchFamily="18" charset="0"/>
              </a:rPr>
              <a:t>руководитель школьного музея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2927339" cy="276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143248"/>
            <a:ext cx="557216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714488"/>
            <a:ext cx="2641587" cy="4696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714744" y="2071678"/>
            <a:ext cx="192882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Место гибели Фомина Д.В.</a:t>
            </a:r>
            <a:endParaRPr lang="ru-RU" b="1" i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2500298" y="1285860"/>
            <a:ext cx="164307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857620" y="5000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награжден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Орденом Мужества </a:t>
            </a:r>
            <a:r>
              <a:rPr lang="ru-RU" i="1" dirty="0" smtClean="0">
                <a:latin typeface="Arial Black" pitchFamily="34" charset="0"/>
              </a:rPr>
              <a:t>(посмертно)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3" descr="C:\Users\ACER\Downloads\IMG-20221205-WA0000 (1)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3500462" cy="43116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786182" y="1785926"/>
            <a:ext cx="51435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Самоделкин  Юрий Александрович 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/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20.01.1985-20.11.2022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74344"/>
            <a:ext cx="85011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Родился в деревне </a:t>
            </a:r>
            <a:r>
              <a:rPr lang="ru-RU" sz="2400" dirty="0" err="1" smtClean="0">
                <a:latin typeface="Georgia" pitchFamily="18" charset="0"/>
              </a:rPr>
              <a:t>Мохирева</a:t>
            </a:r>
            <a:r>
              <a:rPr lang="ru-RU" sz="2400" dirty="0" smtClean="0">
                <a:latin typeface="Georgia" pitchFamily="18" charset="0"/>
              </a:rPr>
              <a:t> Талицкого района Свердловской области. Раннее детство прошло в селе Трошково. После 9 класса поступил в лицей №13 г. Тюмень по специальности «Слесарь КИП и А».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В 2002 году Юрия призвали в армию. Служить пришлось на Крайнем Севере на острове Новая Земля.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В сентябре 2022 года, еще до объявления мобилизации, Юрий ушел на специальную военную операцию добровольцем. После окончания контракта  планировал поступить в школу прапорщиков и посвятить свою жизнь служению Родине.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latin typeface="Georgia" pitchFamily="18" charset="0"/>
              </a:rPr>
              <a:t>20 ноября 2022</a:t>
            </a:r>
            <a:r>
              <a:rPr lang="ru-RU" sz="2400" dirty="0" smtClean="0">
                <a:latin typeface="Georgia" pitchFamily="18" charset="0"/>
              </a:rPr>
              <a:t>  года начальник фильтровальной станции инженерно-технического взвода инженерно-саперной роты рядовой Юрий Александрович Самоделкин, помощник гранатометчика, </a:t>
            </a:r>
            <a:r>
              <a:rPr lang="ru-RU" sz="2400" b="1" i="1" dirty="0" smtClean="0">
                <a:latin typeface="Georgia" pitchFamily="18" charset="0"/>
              </a:rPr>
              <a:t>погиб</a:t>
            </a:r>
            <a:r>
              <a:rPr lang="ru-RU" sz="2400" dirty="0" smtClean="0">
                <a:latin typeface="Georgia" pitchFamily="18" charset="0"/>
              </a:rPr>
              <a:t>  под минометным обстрелом под Красным Лиманом.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53578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28604"/>
            <a:ext cx="29622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363262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000496" y="1428736"/>
            <a:ext cx="49292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Georgia" pitchFamily="18" charset="0"/>
              </a:rPr>
              <a:t>Пензин Артем Владимирович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/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>12.05.1993 –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>23.05.2023</a:t>
            </a:r>
            <a:endParaRPr lang="ru-RU" sz="4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71481"/>
            <a:ext cx="84296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Выпускник Двинской средней школы, окончил  Тугулымский колледж по специальности «водитель-тракторист».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Службу в рядах Российской  Армии проходил с 2012 по 2013 год в войсках связи в городе Ростов-на-Дону. 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После армии Артем работал механиком на Тюменском предприятии «Лада Гранта». </a:t>
            </a:r>
          </a:p>
          <a:p>
            <a:pPr fontAlgn="base"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29 сентября 2022 года был призван по мобилизации  на СВО, и зачислен  механиком – водителем эксплуатационного отделения взвода обеспечения 2-го танкового батальона войсковой части 87441. Выполнял боевые задачи на территориях Украины, Луганской  и Донецкой народных республик.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371477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57166"/>
            <a:ext cx="2713025" cy="587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214818"/>
            <a:ext cx="5786478" cy="24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357166"/>
            <a:ext cx="4786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награжден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Орденом Мужества </a:t>
            </a:r>
            <a:r>
              <a:rPr lang="ru-RU" i="1" dirty="0" smtClean="0">
                <a:latin typeface="Arial Black" pitchFamily="34" charset="0"/>
              </a:rPr>
              <a:t>(посмертно)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Рисунок 4" descr="C:\Users\Галина\AppData\Local\Temp\Rar$DIa6076.8003\20240401_1201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57166"/>
            <a:ext cx="5000660" cy="6137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42844" y="4357694"/>
            <a:ext cx="3357586" cy="14287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Музейный уголок, посвященный памяти погибших участников СВО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595638" cy="26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Галина\Desktop\фото из музея 23 год\IMG-20240215-WA00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214686"/>
            <a:ext cx="4286248" cy="321468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857364"/>
            <a:ext cx="3625430" cy="473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000496" y="214290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en-US" sz="2400" b="1" dirty="0" smtClean="0">
                <a:latin typeface="Georgia" pitchFamily="18" charset="0"/>
              </a:rPr>
              <a:t>Z</a:t>
            </a:r>
            <a:r>
              <a:rPr lang="ru-RU" sz="2400" b="1" dirty="0" smtClean="0">
                <a:latin typeface="Georgia" pitchFamily="18" charset="0"/>
              </a:rPr>
              <a:t>а победу!</a:t>
            </a:r>
          </a:p>
          <a:p>
            <a:r>
              <a:rPr lang="ru-RU" sz="2400" b="1" dirty="0" smtClean="0">
                <a:latin typeface="Georgia" pitchFamily="18" charset="0"/>
              </a:rPr>
              <a:t>                   </a:t>
            </a:r>
            <a:r>
              <a:rPr lang="en-US" sz="2400" b="1" dirty="0" smtClean="0">
                <a:latin typeface="Georgia" pitchFamily="18" charset="0"/>
              </a:rPr>
              <a:t>Z</a:t>
            </a:r>
            <a:r>
              <a:rPr lang="ru-RU" sz="2400" b="1" dirty="0" smtClean="0">
                <a:latin typeface="Georgia" pitchFamily="18" charset="0"/>
              </a:rPr>
              <a:t>а честь! </a:t>
            </a:r>
          </a:p>
          <a:p>
            <a:r>
              <a:rPr lang="ru-RU" sz="2400" b="1" dirty="0" smtClean="0">
                <a:latin typeface="Georgia" pitchFamily="18" charset="0"/>
              </a:rPr>
              <a:t>                           </a:t>
            </a:r>
            <a:r>
              <a:rPr lang="en-US" sz="2400" b="1" dirty="0" smtClean="0">
                <a:latin typeface="Georgia" pitchFamily="18" charset="0"/>
              </a:rPr>
              <a:t>Z</a:t>
            </a:r>
            <a:r>
              <a:rPr lang="ru-RU" sz="2400" b="1" dirty="0" smtClean="0">
                <a:latin typeface="Georgia" pitchFamily="18" charset="0"/>
              </a:rPr>
              <a:t>а Отечество</a:t>
            </a:r>
            <a:r>
              <a:rPr lang="ru-RU" sz="2400" dirty="0" smtClean="0">
                <a:latin typeface="Georgia" pitchFamily="18" charset="0"/>
              </a:rPr>
              <a:t>!»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07229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786050" y="1071546"/>
            <a:ext cx="6143668" cy="58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Артеев Сергей Сергеевич –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медаль Жукова, медаль «За боевые заслуги», медаль «За участие в СВО»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Бутаков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Николай Сергеевич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Галашов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Алексей Николаевич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Гоголев  Александр Владимирович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Зобнин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Владимир Владимирович  - комиссован по здоровью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Касенов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Байтас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Булатович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– медаль Жукова, медаль «За воинскую доблесть»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Кудреватых Тимур Анатольевич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Лошков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Евгений Георгиевич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Муравьев Сергей Николаевич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Спирин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Сергей Викторович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Сыропятов Олег Юрьевич- комиссован  по ранению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Фортыгин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Александр Васильевич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Юрченко Виталий Александрович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43372" y="214290"/>
            <a:ext cx="4357718" cy="64294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Участники СВО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7" name="Picture 3" descr="C:\Users\Галина\Downloads\меня ждут до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3429000"/>
            <a:ext cx="735811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анкеты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Знаете  ли вы, как расшифровывается  СВО?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Когда началась СВО?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Знаете ли вы имена земляков, героев СВО, награжденных орденом Мужества?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Когда отмечается день Героев Отечества?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4290"/>
            <a:ext cx="3286148" cy="357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49" name="Picture 1" descr="C:\Users\Галина\Downloads\пут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14290"/>
            <a:ext cx="5127661" cy="42148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4857760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Благодарю за внимание!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Всем желаю мира и добра!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428604"/>
            <a:ext cx="850112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ель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собрать сведения о выпускниках нашей школы, погибших при выполнении задач специальной военной операции, с целью увековечения их памяти.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Задачи работы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ознакомиться с материалами о ходе специальной военной операции;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собрать сведения о выпускниках нашей школы, погибших при выполнении задач специальной военной операции;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провести анкетирование и узнать, что известно о специальной военной операции моим одноклассникам и другим учащимся нашей школы;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охарактеризовать роль сохранения исторической памяти о современных событиях нашей страны для последующих поколений;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подготовить материал для музея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уголок памяти «Есть такая профессия – Родину защищать»;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привлечь внимание школьников к истории героизма современных патриотов.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29" name="AutoShape 5" descr="C:\Users\%D0%93%D0%B0%D0%BB%D0%B8%D0%BD%D0%B0\Downloads\%D0%B0%D0%BD%D0%BD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 descr="https://r5.mt.ru/r1/photoE461/20066181789-0/jpeg/bp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r5.mt.ru/r1/photoE461/20066181789-0/jpeg/bp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Быт военнослужащи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C:\Users\%D0%93%D0%B0%D0%BB%D0%B8%D0%BD%D0%B0\Downloads\%D0%B2 %D1%82%D1%83%D0%BC%D0%B0%D0%BD%D0%B5 %D0%B4%D0%BE%D0%BB%D0%B3%D0%B0%D1%80%D0%B5%D0%B2%D0%BE%D0%B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1" name="AutoShape 11" descr="C:\Users\%D0%93%D0%B0%D0%BB%D0%B8%D0%BD%D0%B0\Downloads\%D0%B2 %D1%82%D1%83%D0%BC%D0%B0%D0%BD%D0%B5 %D0%B4%D0%BE%D0%BB%D0%B3%D0%B0%D1%80%D0%B5%D0%B2%D0%BE%D0%B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3" name="AutoShape 13" descr="C:\Users\%D0%93%D0%B0%D0%BB%D0%B8%D0%BD%D0%B0\Downloads\%D0%B2 %D1%82%D1%83%D0%BC%D0%B0%D0%BD%D0%B5 %D0%B4%D0%BE%D0%BB%D0%B3%D0%B0%D1%80%D0%B5%D0%B2%D0%BE%D0%B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5" name="AutoShape 15" descr="C:\Users\%D0%93%D0%B0%D0%BB%D0%B8%D0%BD%D0%B0\Downloads\%D0%B2%D0%BE%D0%B5%D0%BD%D0%BD%D0%B0%D1%8F %D0%BE%D1%81%D0%B5%D0%BD%D1%8C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857620" y="571480"/>
            <a:ext cx="48577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Объект исследования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 специальная военная операция (СВО)</a:t>
            </a:r>
          </a:p>
          <a:p>
            <a:pPr marL="0" marR="0" lvl="0" indent="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Предмет исследования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 участники СВО.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42900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b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Актуальность работы: </a:t>
            </a:r>
            <a:r>
              <a:rPr lang="ru-RU" sz="2400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события нашего времени показывают, как важно воспитать патриота и гражданина своей страны и как важно на примерах современных героев доносить до молодого поколения любовь к своему государству, к своей семье, к своему народу.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3" descr="C:\Users\ACER\Downloads\20221208_093317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3714776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1000108"/>
            <a:ext cx="50006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Georgia" pitchFamily="18" charset="0"/>
              </a:rPr>
              <a:t>Мальцев Геннадий 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>Александрович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/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>15.03.1994-11.04.2022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71480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Georgia" pitchFamily="18" charset="0"/>
              </a:rPr>
              <a:t>Выпускник Двинской средней школы, осенью 2012 года Геннадий был призван в ряды Вооруженных Сил Р.Ф.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Georgia" pitchFamily="18" charset="0"/>
              </a:rPr>
              <a:t> После окончания срочной службы подписал контракт и нес службу в городе Балтийск Калиниградской области.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Georgia" pitchFamily="18" charset="0"/>
              </a:rPr>
              <a:t>3 раза был военно-морской десантник в военных командировках  в Сирии.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Georgia" pitchFamily="18" charset="0"/>
              </a:rPr>
              <a:t>С февраля 2020 года в звании сержанта, служил  командиром десантно-штурмового отделения десантно-штурмового взвода десантно-штурмовой роты десантно-штурмового батальона в/ч 06017.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5489" t="22689" r="49510" b="26561"/>
          <a:stretch>
            <a:fillRect/>
          </a:stretch>
        </p:blipFill>
        <p:spPr bwMode="auto">
          <a:xfrm>
            <a:off x="214282" y="214290"/>
            <a:ext cx="2857520" cy="443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 l="53245" t="28046" r="1755" b="26547"/>
          <a:stretch>
            <a:fillRect/>
          </a:stretch>
        </p:blipFill>
        <p:spPr bwMode="auto">
          <a:xfrm>
            <a:off x="2928926" y="1357298"/>
            <a:ext cx="3071834" cy="426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2171" r="2308"/>
          <a:stretch>
            <a:fillRect/>
          </a:stretch>
        </p:blipFill>
        <p:spPr bwMode="auto">
          <a:xfrm>
            <a:off x="6072198" y="2571744"/>
            <a:ext cx="2696750" cy="388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868" y="500042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награжден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Орденом Мужества </a:t>
            </a:r>
            <a:r>
              <a:rPr lang="ru-RU" i="1" dirty="0" smtClean="0">
                <a:latin typeface="Arial Black" pitchFamily="34" charset="0"/>
              </a:rPr>
              <a:t>(посмертно)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3" descr="E:\ФОМИН Д.В\ФОМИН Д.В\IMG-ca6b125016006b6eec367245b77392e2-V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3571900" cy="49292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071934" y="92867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latin typeface="Georgia" pitchFamily="18" charset="0"/>
              </a:rPr>
              <a:t>Фомин Даниил Вячеславович</a:t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/>
            </a:r>
            <a:br>
              <a:rPr lang="ru-RU" sz="4400" b="1" dirty="0" smtClean="0">
                <a:latin typeface="Georgia" pitchFamily="18" charset="0"/>
              </a:rPr>
            </a:br>
            <a:r>
              <a:rPr lang="ru-RU" sz="4400" b="1" dirty="0" smtClean="0">
                <a:latin typeface="Georgia" pitchFamily="18" charset="0"/>
              </a:rPr>
              <a:t>22.01.2002-06.09.2022</a:t>
            </a:r>
            <a:endParaRPr lang="ru-RU" sz="4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Галина\Downloads\ф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642918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Выпускник Двинской средней школы, окончил Западно-Сибирский колледж г.Тюмени, где получил профессию «мастер столярного и мебельного производства».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 В июле 2021 года был призван в ряды Вооруженных Сил Российской Федерации в военно-морской флот. Службу проходил в  городе Балтийск Калининградской области на корвете «Стерегущий», 128 бригада в/ч 00005.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В декабре 2021 года подписал контракт и перевелся в город Гусев Калининградской области в танковую дивизию  воинской части №41611.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Georgia" pitchFamily="18" charset="0"/>
              </a:rPr>
              <a:t>13 июня 2021 года был направлен в командировку в Украину в качестве командира танка.  Военный  позывной Даниила – ФОМА.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671</Words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бюджетное общеобразовательное учреждение Двинская средняя общеобразовательная школа №28   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Литературно-музыкальный час  За Победу! За Честь! За Отечество!»</dc:title>
  <dc:creator>Галина</dc:creator>
  <cp:lastModifiedBy>Галина</cp:lastModifiedBy>
  <cp:revision>40</cp:revision>
  <dcterms:created xsi:type="dcterms:W3CDTF">2024-01-13T13:34:35Z</dcterms:created>
  <dcterms:modified xsi:type="dcterms:W3CDTF">2024-04-20T01:54:29Z</dcterms:modified>
</cp:coreProperties>
</file>